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Sniglet"/>
      <p:regular r:id="rId16"/>
    </p:embeddedFont>
    <p:embeddedFont>
      <p:font typeface="Dosis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Dosis-regular.fntdata"/><Relationship Id="rId16" Type="http://schemas.openxmlformats.org/officeDocument/2006/relationships/font" Target="fonts/Snigle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schemas.openxmlformats.org/officeDocument/2006/relationships/font" Target="fonts/Dosi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58fca6b91_1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58fca6b9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558fca6b91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558fca6b91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558fca6b91_1_15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558fca6b9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558fca6b91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558fca6b91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58fca6b91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58fca6b91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558fca6b91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558fca6b91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58fca6b91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58fca6b91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558fca6b91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558fca6b91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558fca6b91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558fca6b91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"/>
          <p:cNvSpPr txBox="1"/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b="0" sz="48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07" name="Google Shape;207;p14"/>
          <p:cNvSpPr/>
          <p:nvPr/>
        </p:nvSpPr>
        <p:spPr>
          <a:xfrm>
            <a:off x="723692" y="4220091"/>
            <a:ext cx="794875" cy="985737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14"/>
          <p:cNvSpPr/>
          <p:nvPr/>
        </p:nvSpPr>
        <p:spPr>
          <a:xfrm>
            <a:off x="-58319" y="3053287"/>
            <a:ext cx="782014" cy="890356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14"/>
          <p:cNvSpPr/>
          <p:nvPr/>
        </p:nvSpPr>
        <p:spPr>
          <a:xfrm>
            <a:off x="4025101" y="3422420"/>
            <a:ext cx="370865" cy="809588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14"/>
          <p:cNvSpPr/>
          <p:nvPr/>
        </p:nvSpPr>
        <p:spPr>
          <a:xfrm>
            <a:off x="3078045" y="3128354"/>
            <a:ext cx="730671" cy="895811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14"/>
          <p:cNvSpPr/>
          <p:nvPr/>
        </p:nvSpPr>
        <p:spPr>
          <a:xfrm>
            <a:off x="5401648" y="3285712"/>
            <a:ext cx="805934" cy="75083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14"/>
          <p:cNvSpPr/>
          <p:nvPr/>
        </p:nvSpPr>
        <p:spPr>
          <a:xfrm>
            <a:off x="8364459" y="3346843"/>
            <a:ext cx="873792" cy="600260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14"/>
          <p:cNvSpPr/>
          <p:nvPr/>
        </p:nvSpPr>
        <p:spPr>
          <a:xfrm>
            <a:off x="4551116" y="3125540"/>
            <a:ext cx="657208" cy="679227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14"/>
          <p:cNvSpPr/>
          <p:nvPr/>
        </p:nvSpPr>
        <p:spPr>
          <a:xfrm>
            <a:off x="4419881" y="3994834"/>
            <a:ext cx="919681" cy="950908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14"/>
          <p:cNvSpPr/>
          <p:nvPr/>
        </p:nvSpPr>
        <p:spPr>
          <a:xfrm>
            <a:off x="2644912" y="4036538"/>
            <a:ext cx="890356" cy="706800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14"/>
          <p:cNvSpPr/>
          <p:nvPr/>
        </p:nvSpPr>
        <p:spPr>
          <a:xfrm>
            <a:off x="2116542" y="3186156"/>
            <a:ext cx="829755" cy="780163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14"/>
          <p:cNvSpPr/>
          <p:nvPr/>
        </p:nvSpPr>
        <p:spPr>
          <a:xfrm>
            <a:off x="1347361" y="3186147"/>
            <a:ext cx="599146" cy="706813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14"/>
          <p:cNvSpPr/>
          <p:nvPr/>
        </p:nvSpPr>
        <p:spPr>
          <a:xfrm>
            <a:off x="2681615" y="4813558"/>
            <a:ext cx="816944" cy="313967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14"/>
          <p:cNvSpPr/>
          <p:nvPr/>
        </p:nvSpPr>
        <p:spPr>
          <a:xfrm>
            <a:off x="7146421" y="4508764"/>
            <a:ext cx="1040884" cy="730621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14"/>
          <p:cNvSpPr/>
          <p:nvPr/>
        </p:nvSpPr>
        <p:spPr>
          <a:xfrm>
            <a:off x="7146430" y="3104432"/>
            <a:ext cx="684732" cy="721463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5262207" y="4729516"/>
            <a:ext cx="525046" cy="372666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14"/>
          <p:cNvSpPr/>
          <p:nvPr/>
        </p:nvSpPr>
        <p:spPr>
          <a:xfrm>
            <a:off x="8376372" y="4729061"/>
            <a:ext cx="508532" cy="324976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14"/>
          <p:cNvSpPr/>
          <p:nvPr/>
        </p:nvSpPr>
        <p:spPr>
          <a:xfrm>
            <a:off x="3808716" y="4429326"/>
            <a:ext cx="570935" cy="567282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14"/>
          <p:cNvSpPr/>
          <p:nvPr/>
        </p:nvSpPr>
        <p:spPr>
          <a:xfrm>
            <a:off x="7975391" y="3053272"/>
            <a:ext cx="541560" cy="67927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14"/>
          <p:cNvSpPr/>
          <p:nvPr/>
        </p:nvSpPr>
        <p:spPr>
          <a:xfrm>
            <a:off x="1570785" y="4028295"/>
            <a:ext cx="734324" cy="723314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14"/>
          <p:cNvSpPr/>
          <p:nvPr/>
        </p:nvSpPr>
        <p:spPr>
          <a:xfrm>
            <a:off x="247060" y="4094875"/>
            <a:ext cx="275434" cy="244207"/>
          </a:xfrm>
          <a:custGeom>
            <a:rect b="b" l="l" r="r" t="t"/>
            <a:pathLst>
              <a:path extrusionOk="0" h="4880" w="5504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14"/>
          <p:cNvSpPr/>
          <p:nvPr/>
        </p:nvSpPr>
        <p:spPr>
          <a:xfrm>
            <a:off x="8516944" y="4082884"/>
            <a:ext cx="690236" cy="510383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14"/>
          <p:cNvSpPr/>
          <p:nvPr/>
        </p:nvSpPr>
        <p:spPr>
          <a:xfrm>
            <a:off x="859713" y="3417443"/>
            <a:ext cx="317620" cy="659010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14"/>
          <p:cNvSpPr/>
          <p:nvPr/>
        </p:nvSpPr>
        <p:spPr>
          <a:xfrm rot="1920742">
            <a:off x="5707038" y="4213989"/>
            <a:ext cx="884797" cy="750834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14"/>
          <p:cNvSpPr/>
          <p:nvPr/>
        </p:nvSpPr>
        <p:spPr>
          <a:xfrm rot="-3496844">
            <a:off x="115839" y="4509560"/>
            <a:ext cx="537852" cy="464440"/>
          </a:xfrm>
          <a:custGeom>
            <a:rect b="b" l="l" r="r" t="t"/>
            <a:pathLst>
              <a:path extrusionOk="0" h="9281" w="10748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14"/>
          <p:cNvSpPr/>
          <p:nvPr/>
        </p:nvSpPr>
        <p:spPr>
          <a:xfrm>
            <a:off x="7518184" y="3966329"/>
            <a:ext cx="846269" cy="598458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14"/>
          <p:cNvSpPr/>
          <p:nvPr/>
        </p:nvSpPr>
        <p:spPr>
          <a:xfrm rot="-5400000">
            <a:off x="6496794" y="3021440"/>
            <a:ext cx="493819" cy="63153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14"/>
          <p:cNvSpPr/>
          <p:nvPr/>
        </p:nvSpPr>
        <p:spPr>
          <a:xfrm>
            <a:off x="6453205" y="3705907"/>
            <a:ext cx="666366" cy="752689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14"/>
          <p:cNvSpPr/>
          <p:nvPr/>
        </p:nvSpPr>
        <p:spPr>
          <a:xfrm>
            <a:off x="1866011" y="4742879"/>
            <a:ext cx="681078" cy="455287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14"/>
          <p:cNvSpPr/>
          <p:nvPr/>
        </p:nvSpPr>
        <p:spPr>
          <a:xfrm>
            <a:off x="6669805" y="4614395"/>
            <a:ext cx="308462" cy="330481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5"/>
          <p:cNvSpPr txBox="1"/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9pPr>
          </a:lstStyle>
          <a:p/>
        </p:txBody>
      </p:sp>
      <p:sp>
        <p:nvSpPr>
          <p:cNvPr id="238" name="Google Shape;238;p15"/>
          <p:cNvSpPr txBox="1"/>
          <p:nvPr>
            <p:ph idx="1" type="subTitle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39" name="Google Shape;239;p15"/>
          <p:cNvSpPr/>
          <p:nvPr/>
        </p:nvSpPr>
        <p:spPr>
          <a:xfrm>
            <a:off x="4412080" y="4661638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15"/>
          <p:cNvSpPr/>
          <p:nvPr/>
        </p:nvSpPr>
        <p:spPr>
          <a:xfrm>
            <a:off x="3968826" y="4000288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15"/>
          <p:cNvSpPr/>
          <p:nvPr/>
        </p:nvSpPr>
        <p:spPr>
          <a:xfrm>
            <a:off x="6283364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15"/>
          <p:cNvSpPr/>
          <p:nvPr/>
        </p:nvSpPr>
        <p:spPr>
          <a:xfrm>
            <a:off x="57465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15"/>
          <p:cNvSpPr/>
          <p:nvPr/>
        </p:nvSpPr>
        <p:spPr>
          <a:xfrm>
            <a:off x="70636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15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15"/>
          <p:cNvSpPr/>
          <p:nvPr/>
        </p:nvSpPr>
        <p:spPr>
          <a:xfrm>
            <a:off x="65815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6" name="Google Shape;246;p15"/>
          <p:cNvSpPr/>
          <p:nvPr/>
        </p:nvSpPr>
        <p:spPr>
          <a:xfrm>
            <a:off x="65071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7" name="Google Shape;247;p15"/>
          <p:cNvSpPr/>
          <p:nvPr/>
        </p:nvSpPr>
        <p:spPr>
          <a:xfrm>
            <a:off x="55010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8" name="Google Shape;248;p15"/>
          <p:cNvSpPr/>
          <p:nvPr/>
        </p:nvSpPr>
        <p:spPr>
          <a:xfrm>
            <a:off x="52015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9" name="Google Shape;249;p15"/>
          <p:cNvSpPr/>
          <p:nvPr/>
        </p:nvSpPr>
        <p:spPr>
          <a:xfrm>
            <a:off x="4765584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0" name="Google Shape;250;p15"/>
          <p:cNvSpPr/>
          <p:nvPr/>
        </p:nvSpPr>
        <p:spPr>
          <a:xfrm>
            <a:off x="55218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1" name="Google Shape;251;p15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2" name="Google Shape;252;p15"/>
          <p:cNvSpPr/>
          <p:nvPr/>
        </p:nvSpPr>
        <p:spPr>
          <a:xfrm>
            <a:off x="8052577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3" name="Google Shape;253;p15"/>
          <p:cNvSpPr/>
          <p:nvPr/>
        </p:nvSpPr>
        <p:spPr>
          <a:xfrm>
            <a:off x="6984573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4" name="Google Shape;254;p15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5" name="Google Shape;255;p15"/>
          <p:cNvSpPr/>
          <p:nvPr/>
        </p:nvSpPr>
        <p:spPr>
          <a:xfrm>
            <a:off x="61607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6" name="Google Shape;256;p15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7" name="Google Shape;257;p15"/>
          <p:cNvSpPr/>
          <p:nvPr/>
        </p:nvSpPr>
        <p:spPr>
          <a:xfrm>
            <a:off x="48922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8" name="Google Shape;258;p15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9" name="Google Shape;259;p15"/>
          <p:cNvSpPr/>
          <p:nvPr/>
        </p:nvSpPr>
        <p:spPr>
          <a:xfrm>
            <a:off x="4489179" y="4206693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0" name="Google Shape;260;p15"/>
          <p:cNvSpPr/>
          <p:nvPr/>
        </p:nvSpPr>
        <p:spPr>
          <a:xfrm rot="1920548">
            <a:off x="7236726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1" name="Google Shape;261;p15"/>
          <p:cNvSpPr/>
          <p:nvPr/>
        </p:nvSpPr>
        <p:spPr>
          <a:xfrm>
            <a:off x="82632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2" name="Google Shape;262;p15"/>
          <p:cNvSpPr/>
          <p:nvPr/>
        </p:nvSpPr>
        <p:spPr>
          <a:xfrm rot="-5400000">
            <a:off x="76843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3" name="Google Shape;263;p15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4" name="Google Shape;264;p15"/>
          <p:cNvSpPr/>
          <p:nvPr/>
        </p:nvSpPr>
        <p:spPr>
          <a:xfrm>
            <a:off x="50595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5" name="Google Shape;265;p15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6" name="Google Shape;266;p15"/>
          <p:cNvSpPr/>
          <p:nvPr/>
        </p:nvSpPr>
        <p:spPr>
          <a:xfrm>
            <a:off x="1482765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7" name="Google Shape;267;p15"/>
          <p:cNvSpPr/>
          <p:nvPr/>
        </p:nvSpPr>
        <p:spPr>
          <a:xfrm>
            <a:off x="9459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8" name="Google Shape;268;p15"/>
          <p:cNvSpPr/>
          <p:nvPr/>
        </p:nvSpPr>
        <p:spPr>
          <a:xfrm>
            <a:off x="22630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9" name="Google Shape;269;p15"/>
          <p:cNvSpPr/>
          <p:nvPr/>
        </p:nvSpPr>
        <p:spPr>
          <a:xfrm>
            <a:off x="17809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0" name="Google Shape;270;p15"/>
          <p:cNvSpPr/>
          <p:nvPr/>
        </p:nvSpPr>
        <p:spPr>
          <a:xfrm>
            <a:off x="17065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1" name="Google Shape;271;p15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2" name="Google Shape;272;p15"/>
          <p:cNvSpPr/>
          <p:nvPr/>
        </p:nvSpPr>
        <p:spPr>
          <a:xfrm>
            <a:off x="4009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3" name="Google Shape;273;p15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4" name="Google Shape;274;p15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5" name="Google Shape;275;p15"/>
          <p:cNvSpPr/>
          <p:nvPr/>
        </p:nvSpPr>
        <p:spPr>
          <a:xfrm>
            <a:off x="32519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6" name="Google Shape;276;p15"/>
          <p:cNvSpPr/>
          <p:nvPr/>
        </p:nvSpPr>
        <p:spPr>
          <a:xfrm>
            <a:off x="3251978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7" name="Google Shape;277;p15"/>
          <p:cNvSpPr/>
          <p:nvPr/>
        </p:nvSpPr>
        <p:spPr>
          <a:xfrm>
            <a:off x="2183974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8" name="Google Shape;278;p15"/>
          <p:cNvSpPr/>
          <p:nvPr/>
        </p:nvSpPr>
        <p:spPr>
          <a:xfrm>
            <a:off x="39491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9" name="Google Shape;279;p15"/>
          <p:cNvSpPr/>
          <p:nvPr/>
        </p:nvSpPr>
        <p:spPr>
          <a:xfrm>
            <a:off x="13601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0" name="Google Shape;280;p15"/>
          <p:cNvSpPr/>
          <p:nvPr/>
        </p:nvSpPr>
        <p:spPr>
          <a:xfrm>
            <a:off x="37218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1" name="Google Shape;281;p15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2" name="Google Shape;282;p15"/>
          <p:cNvSpPr/>
          <p:nvPr/>
        </p:nvSpPr>
        <p:spPr>
          <a:xfrm>
            <a:off x="40288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3" name="Google Shape;283;p15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4" name="Google Shape;284;p15"/>
          <p:cNvSpPr/>
          <p:nvPr/>
        </p:nvSpPr>
        <p:spPr>
          <a:xfrm rot="1920548">
            <a:off x="2436125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5" name="Google Shape;285;p15"/>
          <p:cNvSpPr/>
          <p:nvPr/>
        </p:nvSpPr>
        <p:spPr>
          <a:xfrm>
            <a:off x="34626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6" name="Google Shape;286;p15"/>
          <p:cNvSpPr/>
          <p:nvPr/>
        </p:nvSpPr>
        <p:spPr>
          <a:xfrm rot="-5400000">
            <a:off x="28837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7" name="Google Shape;287;p15"/>
          <p:cNvSpPr/>
          <p:nvPr/>
        </p:nvSpPr>
        <p:spPr>
          <a:xfrm>
            <a:off x="28590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8" name="Google Shape;288;p15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9" name="Google Shape;289;p15"/>
          <p:cNvSpPr/>
          <p:nvPr/>
        </p:nvSpPr>
        <p:spPr>
          <a:xfrm>
            <a:off x="29818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6"/>
          <p:cNvSpPr txBox="1"/>
          <p:nvPr>
            <p:ph idx="1" type="body"/>
          </p:nvPr>
        </p:nvSpPr>
        <p:spPr>
          <a:xfrm>
            <a:off x="2159325" y="2161800"/>
            <a:ext cx="48255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87350" lvl="0" marL="457200" rtl="0" algn="ctr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500"/>
              <a:buChar char="✘"/>
              <a:defRPr b="1" sz="2500">
                <a:solidFill>
                  <a:srgbClr val="1C4587"/>
                </a:solidFill>
              </a:defRPr>
            </a:lvl1pPr>
            <a:lvl2pPr indent="-387350" lvl="1" marL="914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✗"/>
              <a:defRPr b="1" sz="2500">
                <a:solidFill>
                  <a:srgbClr val="1C4587"/>
                </a:solidFill>
              </a:defRPr>
            </a:lvl2pPr>
            <a:lvl3pPr indent="-387350" lvl="2" marL="1371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3pPr>
            <a:lvl4pPr indent="-387350" lvl="3" marL="18288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4pPr>
            <a:lvl5pPr indent="-387350" lvl="4" marL="22860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5pPr>
            <a:lvl6pPr indent="-387350" lvl="5" marL="27432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6pPr>
            <a:lvl7pPr indent="-387350" lvl="6" marL="3200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7pPr>
            <a:lvl8pPr indent="-387350" lvl="7" marL="3657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8pPr>
            <a:lvl9pPr indent="-387350" lvl="8" marL="41148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92" name="Google Shape;292;p16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3" name="Google Shape;293;p16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4" name="Google Shape;294;p16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5" name="Google Shape;295;p16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6" name="Google Shape;296;p16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7" name="Google Shape;297;p16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8" name="Google Shape;298;p16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99" name="Google Shape;299;p16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0" name="Google Shape;300;p16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1" name="Google Shape;301;p16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2" name="Google Shape;302;p16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3" name="Google Shape;303;p16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4" name="Google Shape;304;p16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5" name="Google Shape;305;p16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6" name="Google Shape;306;p16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7" name="Google Shape;307;p16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8" name="Google Shape;308;p16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09" name="Google Shape;309;p16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0" name="Google Shape;310;p16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1" name="Google Shape;311;p16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2" name="Google Shape;312;p16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3" name="Google Shape;313;p16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4" name="Google Shape;314;p16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5" name="Google Shape;315;p16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6" name="Google Shape;316;p16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7" name="Google Shape;317;p16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8" name="Google Shape;318;p16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19" name="Google Shape;319;p16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0" name="Google Shape;320;p16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1" name="Google Shape;321;p16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2" name="Google Shape;322;p16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3" name="Google Shape;323;p16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4" name="Google Shape;324;p16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5" name="Google Shape;325;p16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6" name="Google Shape;326;p16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7" name="Google Shape;327;p16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8" name="Google Shape;328;p16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29" name="Google Shape;329;p16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0" name="Google Shape;330;p16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1" name="Google Shape;331;p16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332" name="Google Shape;332;p16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35" name="Google Shape;335;p17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7350" lvl="0" marL="457200" rtl="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336" name="Google Shape;336;p17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37" name="Google Shape;337;p17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38" name="Google Shape;338;p17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39" name="Google Shape;339;p17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0" name="Google Shape;340;p17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1" name="Google Shape;341;p17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2" name="Google Shape;342;p17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3" name="Google Shape;343;p17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4" name="Google Shape;344;p17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5" name="Google Shape;345;p17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66" name="Google Shape;366;p17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8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9" name="Google Shape;369;p18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70" name="Google Shape;370;p18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grpSp>
        <p:nvGrpSpPr>
          <p:cNvPr id="371" name="Google Shape;371;p18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72" name="Google Shape;372;p18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8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8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01" name="Google Shape;401;p18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9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404" name="Google Shape;404;p19"/>
          <p:cNvSpPr txBox="1"/>
          <p:nvPr>
            <p:ph idx="1" type="body"/>
          </p:nvPr>
        </p:nvSpPr>
        <p:spPr>
          <a:xfrm>
            <a:off x="747925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5" name="Google Shape;405;p19"/>
          <p:cNvSpPr txBox="1"/>
          <p:nvPr>
            <p:ph idx="2" type="body"/>
          </p:nvPr>
        </p:nvSpPr>
        <p:spPr>
          <a:xfrm>
            <a:off x="2953087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06" name="Google Shape;406;p19"/>
          <p:cNvSpPr txBox="1"/>
          <p:nvPr>
            <p:ph idx="3" type="body"/>
          </p:nvPr>
        </p:nvSpPr>
        <p:spPr>
          <a:xfrm>
            <a:off x="5158248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407" name="Google Shape;407;p19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08" name="Google Shape;408;p19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9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9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9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9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9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9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9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9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9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37" name="Google Shape;437;p19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0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grpSp>
        <p:nvGrpSpPr>
          <p:cNvPr id="440" name="Google Shape;440;p20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41" name="Google Shape;441;p20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0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0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0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0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0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0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0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70" name="Google Shape;470;p20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73" name="Google Shape;473;p21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4" name="Google Shape;474;p21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5" name="Google Shape;475;p21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6" name="Google Shape;476;p21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7" name="Google Shape;477;p21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21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21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21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21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21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21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21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21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21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21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21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21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21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21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21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21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21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21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21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21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21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21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21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21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21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21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21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21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21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21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21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21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21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21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21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21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22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22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22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22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9" name="Google Shape;519;p22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0" name="Google Shape;520;p22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1" name="Google Shape;521;p22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2" name="Google Shape;522;p22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3" name="Google Shape;523;p22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4" name="Google Shape;524;p22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5" name="Google Shape;525;p22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6" name="Google Shape;526;p22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7" name="Google Shape;527;p22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8" name="Google Shape;528;p22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29" name="Google Shape;529;p22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0" name="Google Shape;530;p22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1" name="Google Shape;531;p22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2" name="Google Shape;532;p22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3" name="Google Shape;533;p22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4" name="Google Shape;534;p22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5" name="Google Shape;535;p22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6" name="Google Shape;536;p22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7" name="Google Shape;537;p22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8" name="Google Shape;538;p22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39" name="Google Shape;539;p22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0" name="Google Shape;540;p22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1" name="Google Shape;541;p22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2" name="Google Shape;542;p22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3" name="Google Shape;543;p22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4" name="Google Shape;544;p22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5" name="Google Shape;545;p22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6" name="Google Shape;546;p22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7" name="Google Shape;547;p22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8" name="Google Shape;548;p22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49" name="Google Shape;549;p22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0" name="Google Shape;550;p22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1" name="Google Shape;551;p22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2" name="Google Shape;552;p22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3" name="Google Shape;553;p22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4" name="Google Shape;554;p22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55" name="Google Shape;555;p22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letely blank">
  <p:cSld name="BLANK_1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4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9" name="Google Shape;559;p24"/>
          <p:cNvSpPr txBox="1"/>
          <p:nvPr>
            <p:ph idx="1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0" name="Google Shape;560;p24"/>
          <p:cNvSpPr txBox="1"/>
          <p:nvPr>
            <p:ph idx="12" type="sldNum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3">
  <p:cSld name="TITLE_3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3" name="Google Shape;563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4" name="Google Shape;56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4">
  <p:cSld name="TITLE_4"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7" name="Google Shape;567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8" name="Google Shape;56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13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52" name="Google Shape;52;p13"/>
            <p:cNvSpPr/>
            <p:nvPr/>
          </p:nvSpPr>
          <p:spPr>
            <a:xfrm>
              <a:off x="239950" y="872550"/>
              <a:ext cx="7042900" cy="3961625"/>
            </a:xfrm>
            <a:custGeom>
              <a:rect b="b" l="l" r="r" t="t"/>
              <a:pathLst>
                <a:path extrusionOk="0" fill="none" h="158465" w="281716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3"/>
            <p:cNvSpPr/>
            <p:nvPr/>
          </p:nvSpPr>
          <p:spPr>
            <a:xfrm>
              <a:off x="239950" y="47617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239950" y="4690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239950" y="46177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239950" y="4546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239950" y="4473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239950" y="4402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239950" y="4329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39950" y="4258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39950" y="4185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39950" y="4114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39950" y="4041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39950" y="39693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239950" y="3897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239950" y="38254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239950" y="3753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239950" y="3681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239950" y="3609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239950" y="3537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239950" y="3465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239950" y="3393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239950" y="3321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239950" y="3249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239950" y="31770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239950" y="3105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239950" y="3033100"/>
              <a:ext cx="7042900" cy="0"/>
            </a:xfrm>
            <a:custGeom>
              <a:rect b="b" l="l" r="r" t="t"/>
              <a:pathLst>
                <a:path extrusionOk="0" fill="none" h="0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239950" y="29615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239950" y="28891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239950" y="28175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239950" y="27451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239950" y="26736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239950" y="2601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239950" y="25296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239950" y="2457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239950" y="2384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239950" y="2313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239950" y="2240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39950" y="2169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39950" y="2096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39950" y="2025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239950" y="1952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39950" y="18813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239950" y="1808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239950" y="17373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239950" y="1664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239950" y="1592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239950" y="1520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239950" y="1448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239950" y="1376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239950" y="1304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239950" y="1232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39950" y="1160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239950" y="10889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239950" y="1016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239950" y="9450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721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713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7064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6992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9196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6847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77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70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6628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6556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6484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6411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33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6266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6193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6120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6048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5976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5903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5830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5757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5685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56129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5540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468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94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22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5249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5177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510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03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4959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4886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48141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741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669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596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4523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4451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4378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4306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4233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4160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4087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4015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3942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38705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3798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724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3652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3579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3507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3434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3362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289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3216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3144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3071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2999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2925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2853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2781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2708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2636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2563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249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241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2345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2273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2200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2128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205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198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19098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1837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1764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1692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161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1546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14742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1401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>
              <a:off x="1329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>
              <a:off x="1256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1183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1111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1038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>
              <a:off x="966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>
              <a:off x="893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>
              <a:off x="820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747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675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603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530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458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38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31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3"/>
          <p:cNvSpPr txBox="1"/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b="1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204" name="Google Shape;204;p13"/>
          <p:cNvSpPr txBox="1"/>
          <p:nvPr>
            <p:ph idx="1" type="body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7"/>
          <p:cNvSpPr txBox="1"/>
          <p:nvPr>
            <p:ph type="ctrTitle"/>
          </p:nvPr>
        </p:nvSpPr>
        <p:spPr>
          <a:xfrm>
            <a:off x="685800" y="1531267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osis"/>
                <a:ea typeface="Dosis"/>
                <a:cs typeface="Dosis"/>
                <a:sym typeface="Dosis"/>
              </a:rPr>
              <a:t>Robotics and Engineering</a:t>
            </a:r>
            <a:endParaRPr>
              <a:solidFill>
                <a:srgbClr val="3C78D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4" name="Google Shape;574;p27"/>
          <p:cNvSpPr txBox="1"/>
          <p:nvPr>
            <p:ph idx="1" type="subTitle"/>
          </p:nvPr>
        </p:nvSpPr>
        <p:spPr>
          <a:xfrm>
            <a:off x="685800" y="27641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FIRST Team 461 Westside Boiler Invasion</a:t>
            </a:r>
            <a:endParaRPr sz="2400"/>
          </a:p>
        </p:txBody>
      </p:sp>
      <p:pic>
        <p:nvPicPr>
          <p:cNvPr descr="first-vertical.png" id="575" name="Google Shape;5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801783">
            <a:off x="619778" y="3326081"/>
            <a:ext cx="1344864" cy="12141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bi logo.png" id="576" name="Google Shape;57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9600" y="3519443"/>
            <a:ext cx="2340819" cy="1159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28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Dosis"/>
                <a:ea typeface="Dosis"/>
                <a:cs typeface="Dosis"/>
                <a:sym typeface="Dosis"/>
              </a:rPr>
              <a:t>About Us</a:t>
            </a:r>
            <a:endParaRPr sz="36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82" name="Google Shape;582;p28"/>
          <p:cNvSpPr txBox="1"/>
          <p:nvPr>
            <p:ph idx="1" type="body"/>
          </p:nvPr>
        </p:nvSpPr>
        <p:spPr>
          <a:xfrm>
            <a:off x="457200" y="12105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60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FIRST Team 461: Westside Boiler Invasion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What We Do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FIRST Robotics Competition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FIRST Tech Challenge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FIRST Lego League Mentoring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Spreading STEM in our community</a:t>
            </a:r>
            <a:endParaRPr/>
          </a:p>
        </p:txBody>
      </p:sp>
      <p:sp>
        <p:nvSpPr>
          <p:cNvPr id="583" name="Google Shape;583;p28"/>
          <p:cNvSpPr txBox="1"/>
          <p:nvPr/>
        </p:nvSpPr>
        <p:spPr>
          <a:xfrm>
            <a:off x="5144000" y="2204650"/>
            <a:ext cx="2036700" cy="27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FIRST</a:t>
            </a:r>
            <a:endParaRPr b="1"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F</a:t>
            </a:r>
            <a:r>
              <a:rPr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or</a:t>
            </a:r>
            <a:endParaRPr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I</a:t>
            </a:r>
            <a:r>
              <a:rPr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nspiration and</a:t>
            </a:r>
            <a:endParaRPr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R</a:t>
            </a:r>
            <a:r>
              <a:rPr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ecognition of</a:t>
            </a:r>
            <a:endParaRPr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S</a:t>
            </a:r>
            <a:r>
              <a:rPr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cience and </a:t>
            </a: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T</a:t>
            </a:r>
            <a:r>
              <a:rPr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echnology</a:t>
            </a:r>
            <a:endParaRPr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descr="cools logo on robot.jpg" id="584" name="Google Shape;5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7801" y="3605900"/>
            <a:ext cx="1953746" cy="1304774"/>
          </a:xfrm>
          <a:prstGeom prst="rect">
            <a:avLst/>
          </a:prstGeom>
          <a:noFill/>
          <a:ln cap="flat" cmpd="sng" w="28575">
            <a:solidFill>
              <a:srgbClr val="3D496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P1060433.JPG" id="585" name="Google Shape;58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5974" y="1407750"/>
            <a:ext cx="2350851" cy="1569974"/>
          </a:xfrm>
          <a:prstGeom prst="rect">
            <a:avLst/>
          </a:prstGeom>
          <a:noFill/>
          <a:ln cap="flat" cmpd="sng" w="28575">
            <a:solidFill>
              <a:srgbClr val="3D496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9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Dosis"/>
                <a:ea typeface="Dosis"/>
                <a:cs typeface="Dosis"/>
                <a:sym typeface="Dosis"/>
              </a:rPr>
              <a:t>What is STEM?</a:t>
            </a:r>
            <a:endParaRPr sz="36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91" name="Google Shape;591;p29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3000"/>
              <a:buChar char="✘"/>
            </a:pPr>
            <a:r>
              <a:rPr lang="en" sz="3000">
                <a:solidFill>
                  <a:srgbClr val="3D4965"/>
                </a:solidFill>
              </a:rPr>
              <a:t>7.6 million people in America</a:t>
            </a:r>
            <a:endParaRPr sz="3000">
              <a:solidFill>
                <a:srgbClr val="3D4965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3000"/>
              <a:buChar char="✘"/>
            </a:pPr>
            <a:r>
              <a:rPr lang="en" sz="3000">
                <a:solidFill>
                  <a:srgbClr val="3D4965"/>
                </a:solidFill>
              </a:rPr>
              <a:t>Job market growing 3x faster </a:t>
            </a:r>
            <a:endParaRPr sz="3000">
              <a:solidFill>
                <a:srgbClr val="3D4965"/>
              </a:solidFill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3000"/>
              <a:buChar char="✘"/>
            </a:pPr>
            <a:r>
              <a:rPr lang="en" sz="3000">
                <a:solidFill>
                  <a:srgbClr val="3D4965"/>
                </a:solidFill>
              </a:rPr>
              <a:t>Get paid 26% more </a:t>
            </a:r>
            <a:endParaRPr sz="3000">
              <a:solidFill>
                <a:srgbClr val="3D4965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3D4965"/>
              </a:solidFill>
            </a:endParaRPr>
          </a:p>
        </p:txBody>
      </p:sp>
      <p:sp>
        <p:nvSpPr>
          <p:cNvPr id="592" name="Google Shape;592;p29"/>
          <p:cNvSpPr txBox="1"/>
          <p:nvPr/>
        </p:nvSpPr>
        <p:spPr>
          <a:xfrm>
            <a:off x="5457925" y="2389200"/>
            <a:ext cx="1924800" cy="26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STEM</a:t>
            </a:r>
            <a:endParaRPr b="1"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S</a:t>
            </a:r>
            <a:r>
              <a:rPr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cience</a:t>
            </a:r>
            <a:endParaRPr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T</a:t>
            </a:r>
            <a:r>
              <a:rPr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echnology</a:t>
            </a:r>
            <a:endParaRPr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E</a:t>
            </a:r>
            <a:r>
              <a:rPr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ngineering</a:t>
            </a:r>
            <a:endParaRPr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M</a:t>
            </a:r>
            <a:r>
              <a:rPr lang="en" sz="24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athematics</a:t>
            </a:r>
            <a:endParaRPr sz="24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93" name="Google Shape;5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8175" y="3337075"/>
            <a:ext cx="2579025" cy="1732625"/>
          </a:xfrm>
          <a:prstGeom prst="rect">
            <a:avLst/>
          </a:prstGeom>
          <a:noFill/>
          <a:ln cap="flat" cmpd="sng" w="38100">
            <a:solidFill>
              <a:srgbClr val="3D496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30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osis"/>
                <a:ea typeface="Dosis"/>
                <a:cs typeface="Dosis"/>
                <a:sym typeface="Dosis"/>
              </a:rPr>
              <a:t>Youth Robotics Competitions</a:t>
            </a:r>
            <a:endParaRPr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31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Dosis"/>
                <a:ea typeface="Dosis"/>
                <a:cs typeface="Dosis"/>
                <a:sym typeface="Dosis"/>
              </a:rPr>
              <a:t>What is Robotics?</a:t>
            </a:r>
            <a:endParaRPr sz="36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04" name="Google Shape;604;p31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500"/>
              <a:buChar char="✘"/>
            </a:pPr>
            <a:r>
              <a:rPr lang="en">
                <a:solidFill>
                  <a:srgbClr val="3D4965"/>
                </a:solidFill>
              </a:rPr>
              <a:t>Robotics- The</a:t>
            </a:r>
            <a:r>
              <a:rPr lang="en">
                <a:solidFill>
                  <a:srgbClr val="3D4965"/>
                </a:solidFill>
                <a:highlight>
                  <a:srgbClr val="FFFFFF"/>
                </a:highlight>
              </a:rPr>
              <a:t> branch of technology that deals with the design, construction, operation, and application of robots.</a:t>
            </a:r>
            <a:endParaRPr>
              <a:solidFill>
                <a:srgbClr val="3D4965"/>
              </a:solidFill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500"/>
              <a:buChar char="✘"/>
            </a:pPr>
            <a:r>
              <a:rPr lang="en">
                <a:solidFill>
                  <a:srgbClr val="3D4965"/>
                </a:solidFill>
              </a:rPr>
              <a:t>Robots make tasks                                           easier, safer, faster,                                      cheaper, or possible.</a:t>
            </a:r>
            <a:endParaRPr>
              <a:solidFill>
                <a:srgbClr val="3D4965"/>
              </a:solidFill>
            </a:endParaRPr>
          </a:p>
        </p:txBody>
      </p:sp>
      <p:pic>
        <p:nvPicPr>
          <p:cNvPr id="605" name="Google Shape;60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8950" y="2900475"/>
            <a:ext cx="3058924" cy="2013149"/>
          </a:xfrm>
          <a:prstGeom prst="rect">
            <a:avLst/>
          </a:prstGeom>
          <a:noFill/>
          <a:ln cap="flat" cmpd="sng" w="38100">
            <a:solidFill>
              <a:srgbClr val="3D496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2"/>
          <p:cNvSpPr txBox="1"/>
          <p:nvPr>
            <p:ph type="title"/>
          </p:nvPr>
        </p:nvSpPr>
        <p:spPr>
          <a:xfrm>
            <a:off x="747925" y="225025"/>
            <a:ext cx="1859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Dosis"/>
                <a:ea typeface="Dosis"/>
                <a:cs typeface="Dosis"/>
                <a:sym typeface="Dosis"/>
              </a:rPr>
              <a:t>Jr. FLL</a:t>
            </a:r>
            <a:endParaRPr sz="36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11" name="Google Shape;611;p32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60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Junior FIRST Lego League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Ages 6-9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4,500 Teams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27,000+ Kids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Full day Competitions</a:t>
            </a:r>
            <a:endParaRPr/>
          </a:p>
        </p:txBody>
      </p:sp>
      <p:sp>
        <p:nvSpPr>
          <p:cNvPr id="612" name="Google Shape;612;p32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60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FIRST Lego League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Ages 9-14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26,000+ Teams 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267,000+ Kids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✘"/>
            </a:pPr>
            <a:r>
              <a:rPr lang="en"/>
              <a:t>Full Day Competitions</a:t>
            </a:r>
            <a:endParaRPr/>
          </a:p>
        </p:txBody>
      </p:sp>
      <p:sp>
        <p:nvSpPr>
          <p:cNvPr id="613" name="Google Shape;613;p32"/>
          <p:cNvSpPr txBox="1"/>
          <p:nvPr/>
        </p:nvSpPr>
        <p:spPr>
          <a:xfrm>
            <a:off x="4097100" y="350950"/>
            <a:ext cx="2188800" cy="8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3C78D8"/>
                </a:solidFill>
                <a:latin typeface="Dosis"/>
                <a:ea typeface="Dosis"/>
                <a:cs typeface="Dosis"/>
                <a:sym typeface="Dosis"/>
              </a:rPr>
              <a:t>FLL</a:t>
            </a:r>
            <a:endParaRPr b="1" sz="3600">
              <a:solidFill>
                <a:srgbClr val="3C78D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614" name="Google Shape;61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9713" y="3246281"/>
            <a:ext cx="2719574" cy="1812324"/>
          </a:xfrm>
          <a:prstGeom prst="rect">
            <a:avLst/>
          </a:prstGeom>
          <a:noFill/>
          <a:ln cap="flat" cmpd="sng" w="38100">
            <a:solidFill>
              <a:srgbClr val="3D496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WILJrFLL3.jpg" id="615" name="Google Shape;61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0600" y="3661975"/>
            <a:ext cx="1782430" cy="1336822"/>
          </a:xfrm>
          <a:prstGeom prst="rect">
            <a:avLst/>
          </a:prstGeom>
          <a:noFill/>
          <a:ln cap="flat" cmpd="sng" w="38100">
            <a:solidFill>
              <a:srgbClr val="3D496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3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Dosis"/>
                <a:ea typeface="Dosis"/>
                <a:cs typeface="Dosis"/>
                <a:sym typeface="Dosis"/>
              </a:rPr>
              <a:t>FIRST Tech Challenge (FTC)</a:t>
            </a:r>
            <a:endParaRPr sz="36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21" name="Google Shape;621;p33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60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A FIRST Competition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Ages 14-18 (High School)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Over 4,500 teams with more                           than 44,500 students 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Full-day Competitions</a:t>
            </a:r>
            <a:endParaRPr/>
          </a:p>
        </p:txBody>
      </p:sp>
      <p:pic>
        <p:nvPicPr>
          <p:cNvPr descr="robot9_img_4209_ag.jpg" id="622" name="Google Shape;62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0425" y="1242400"/>
            <a:ext cx="2325274" cy="3487926"/>
          </a:xfrm>
          <a:prstGeom prst="rect">
            <a:avLst/>
          </a:prstGeom>
          <a:noFill/>
          <a:ln cap="flat" cmpd="sng" w="28575">
            <a:solidFill>
              <a:srgbClr val="3D496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4"/>
          <p:cNvSpPr txBox="1"/>
          <p:nvPr>
            <p:ph type="title"/>
          </p:nvPr>
        </p:nvSpPr>
        <p:spPr>
          <a:xfrm>
            <a:off x="747925" y="225025"/>
            <a:ext cx="6906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Dosis"/>
                <a:ea typeface="Dosis"/>
                <a:cs typeface="Dosis"/>
                <a:sym typeface="Dosis"/>
              </a:rPr>
              <a:t>FIRST Robotics Competition (FRC)</a:t>
            </a:r>
            <a:endParaRPr sz="36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28" name="Google Shape;628;p34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60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Part of the FIRST Program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Ages 14-18 (High School)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3,000 Teams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75,000 Students</a:t>
            </a:r>
            <a:endParaRPr/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n"/>
              <a:t>Two Day Competitions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Day 1- Practice and Qualification Matches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Day 2- Qualification Matches, Alliance Selection, Elimination Matches</a:t>
            </a:r>
            <a:endParaRPr/>
          </a:p>
        </p:txBody>
      </p:sp>
      <p:pic>
        <p:nvPicPr>
          <p:cNvPr id="629" name="Google Shape;6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6275" y="1156250"/>
            <a:ext cx="2778371" cy="2083778"/>
          </a:xfrm>
          <a:prstGeom prst="rect">
            <a:avLst/>
          </a:prstGeom>
          <a:noFill/>
          <a:ln cap="flat" cmpd="sng" w="28575">
            <a:solidFill>
              <a:srgbClr val="3D496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35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Dosis"/>
                <a:ea typeface="Dosis"/>
                <a:cs typeface="Dosis"/>
                <a:sym typeface="Dosis"/>
              </a:rPr>
              <a:t>Career Opportunities In Robotics</a:t>
            </a:r>
            <a:endParaRPr sz="3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35" name="Google Shape;635;p35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400"/>
              <a:buFont typeface="Arial"/>
              <a:buChar char="✘"/>
            </a:pPr>
            <a:r>
              <a:rPr lang="en" sz="2400">
                <a:solidFill>
                  <a:srgbClr val="3D4965"/>
                </a:solidFill>
              </a:rPr>
              <a:t>Exploration</a:t>
            </a:r>
            <a:endParaRPr sz="2400">
              <a:solidFill>
                <a:srgbClr val="3D4965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Char char="✗"/>
            </a:pPr>
            <a:r>
              <a:rPr lang="en">
                <a:solidFill>
                  <a:srgbClr val="3D4965"/>
                </a:solidFill>
              </a:rPr>
              <a:t>Deep Sea</a:t>
            </a:r>
            <a:endParaRPr>
              <a:solidFill>
                <a:srgbClr val="3D4965"/>
              </a:solidFill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>
                <a:solidFill>
                  <a:srgbClr val="3D4965"/>
                </a:solidFill>
              </a:rPr>
              <a:t>Spac</a:t>
            </a:r>
            <a:r>
              <a:rPr lang="en"/>
              <a:t>e</a:t>
            </a:r>
            <a:endParaRPr/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Military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✘"/>
            </a:pPr>
            <a:r>
              <a:rPr lang="en" sz="2400"/>
              <a:t>Fields of Robotics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Mechanical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Electrical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Structural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Biomedical</a:t>
            </a:r>
            <a:endParaRPr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✗"/>
            </a:pPr>
            <a:r>
              <a:rPr lang="en"/>
              <a:t>Industrial</a:t>
            </a:r>
            <a:endParaRPr/>
          </a:p>
        </p:txBody>
      </p:sp>
      <p:pic>
        <p:nvPicPr>
          <p:cNvPr descr="bomb defusing robot.jpg" id="636" name="Google Shape;636;p35"/>
          <p:cNvPicPr preferRelativeResize="0"/>
          <p:nvPr/>
        </p:nvPicPr>
        <p:blipFill rotWithShape="1">
          <a:blip r:embed="rId3">
            <a:alphaModFix/>
          </a:blip>
          <a:srcRect b="0" l="7448" r="8191" t="0"/>
          <a:stretch/>
        </p:blipFill>
        <p:spPr>
          <a:xfrm>
            <a:off x="4599375" y="2930976"/>
            <a:ext cx="2334650" cy="1915076"/>
          </a:xfrm>
          <a:prstGeom prst="rect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Aquasearcher.jpg" id="637" name="Google Shape;63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1000" y="1194824"/>
            <a:ext cx="2014550" cy="1510901"/>
          </a:xfrm>
          <a:prstGeom prst="rect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